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64" r:id="rId3"/>
    <p:sldId id="257" r:id="rId4"/>
    <p:sldId id="267" r:id="rId5"/>
    <p:sldId id="259" r:id="rId6"/>
    <p:sldId id="260" r:id="rId7"/>
    <p:sldId id="262" r:id="rId8"/>
    <p:sldId id="261" r:id="rId9"/>
    <p:sldId id="266" r:id="rId10"/>
    <p:sldId id="265" r:id="rId11"/>
    <p:sldId id="258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мир Пылинский" initials="ДП" lastIdx="0" clrIdx="0">
    <p:extLst>
      <p:ext uri="{19B8F6BF-5375-455C-9EA6-DF929625EA0E}">
        <p15:presenceInfo xmlns:p15="http://schemas.microsoft.com/office/powerpoint/2012/main" userId="4767ac5d81f574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0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3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59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33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58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2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4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7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9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9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0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8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0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9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0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1E3C-2E43-4CD6-8D6B-7EB21B18D200}" type="datetimeFigureOut">
              <a:rPr lang="ru-RU" smtClean="0"/>
              <a:t>чт 17.11.16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641B3A-95D9-4ED7-9F23-993A104B9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9394" y="5833451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9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9" y="979607"/>
            <a:ext cx="4580313" cy="45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61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558799"/>
            <a:ext cx="450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Не курить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50" name="Picture 6" descr="http://www.metod-kopilka.ru/images/doc/17/10980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1328240"/>
            <a:ext cx="7261322" cy="54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69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7527" y="277091"/>
            <a:ext cx="680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Не принимать наркотики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89" y="1046532"/>
            <a:ext cx="4912822" cy="57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17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2378" y="1604356"/>
            <a:ext cx="6143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70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Таня фошопо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4582" y="1645920"/>
            <a:ext cx="6488516" cy="46883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851" y="182571"/>
            <a:ext cx="8440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Здоровье - состояние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полного физического, душевного и социального благополучия, а не только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отсутствие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болезней и физических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дефектов.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C 0.00195 0.06296 0.00898 0.1081 0.01601 0.1081 C 0.02304 0.1081 0.02903 0.06296 0.03098 -1.85185E-6 C 0.03398 0.06296 0.03997 0.1081 0.047 0.1081 C 0.05403 0.1081 0.06002 0.06296 0.06197 -1.85185E-6 C 0.06497 0.06296 0.07096 0.1081 0.07799 0.1081 C 0.08502 0.1081 0.09205 0.06296 0.09401 -1.85185E-6 C 0.09596 0.06296 0.10195 0.1081 0.11002 0.1081 C 0.11601 0.1081 0.12304 0.06296 0.125 -1.85185E-6 C 0.12695 0.06296 0.13398 0.1081 0.14101 0.1081 C 0.14804 0.1081 0.15403 0.06296 0.15598 -1.85185E-6 C 0.15898 0.06296 0.16497 0.1081 0.172 0.1081 C 0.17903 0.1081 0.18502 0.06296 0.18802 -1.85185E-6 C 0.18997 0.06296 0.19596 0.1081 0.20299 0.1081 C 0.21002 0.1081 0.21705 0.06296 0.21901 -1.85185E-6 C 0.22096 0.06296 0.22695 0.1081 0.23502 0.1081 C 0.24205 0.1081 0.24804 0.06296 0.25 -1.85185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50" y="773084"/>
            <a:ext cx="92520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Как же быть здоровым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http://indrocks.com/wp-content/uploads/2016/06/questi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04" y="1911252"/>
            <a:ext cx="5212081" cy="47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2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931" y="689957"/>
            <a:ext cx="7448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ля этого надо -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http://weclipart.com/gimg/F73B085981338911/12053673-Business-Attention-exclamation-mark-with-up-hand--Stock-Vector-punct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25" y="1762298"/>
            <a:ext cx="3567215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3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7403" y="515390"/>
            <a:ext cx="788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Заниматься спортом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m0-tub-by.yandex.net/i?id=bda60fa31acdb34cc971b216b7143973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7" y="1277080"/>
            <a:ext cx="2047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ess.sportedu.ru/sites/press.sportedu.ru/files/imagecache/picture_big/events/arkhipova.yuv/16/12/2014_-_1532/1386925438_bezimen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84" y="1484897"/>
            <a:ext cx="4930740" cy="49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1-tub-by.yandex.net/i?id=e2c7b4ec908059ec70017cec0c4e0565&amp;n=33&amp;h=215&amp;w=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2" y="3324956"/>
            <a:ext cx="3084221" cy="24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sefakty.info/wp-content/uploads/2013/12/s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124" y="3073894"/>
            <a:ext cx="3097899" cy="33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3/30/180646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20" y="423950"/>
            <a:ext cx="2676897" cy="27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26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598517"/>
            <a:ext cx="7431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Питаться</a:t>
            </a:r>
            <a:r>
              <a:rPr lang="ru-RU" sz="3600" dirty="0" smtClean="0"/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правильно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517414"/>
            <a:ext cx="6126480" cy="4525937"/>
          </a:xfrm>
          <a:prstGeom prst="rect">
            <a:avLst/>
          </a:prstGeom>
        </p:spPr>
      </p:pic>
      <p:pic>
        <p:nvPicPr>
          <p:cNvPr id="3078" name="Picture 6" descr="http://0paisa.com/wp-content/uploads/2015/12/fs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5" y="5469159"/>
            <a:ext cx="3206143" cy="12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224" y="432263"/>
            <a:ext cx="7074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Больше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гулять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1" y="4018593"/>
            <a:ext cx="4948564" cy="2721181"/>
          </a:xfrm>
          <a:prstGeom prst="rect">
            <a:avLst/>
          </a:prstGeom>
        </p:spPr>
      </p:pic>
      <p:pic>
        <p:nvPicPr>
          <p:cNvPr id="4098" name="Picture 2" descr="http://www.letokurgan.ru/img/gallery_content/12960/16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2" y="1201704"/>
            <a:ext cx="4948563" cy="28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vivas.ru/img/2016/10/topic/48401/cover/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1201703"/>
            <a:ext cx="4814505" cy="28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uz.uz/uploads/posts/2016-03/1458814169_bh4i19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4018592"/>
            <a:ext cx="4814505" cy="27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098" y="532014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Больше спать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98" y="1475510"/>
            <a:ext cx="6915635" cy="4610423"/>
          </a:xfrm>
          <a:prstGeom prst="rect">
            <a:avLst/>
          </a:prstGeom>
        </p:spPr>
      </p:pic>
      <p:pic>
        <p:nvPicPr>
          <p:cNvPr id="1026" name="Picture 2" descr="http://dolmedia.ru/wp-content/uploads/2016/06/151332978_4x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48" y="3928716"/>
            <a:ext cx="3903175" cy="29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voice.ru/wp-content/uploads/2016/02/chelovek-spit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48" y="1068698"/>
            <a:ext cx="3903175" cy="25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dumai.com.ua/files/919bd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75" y="3870124"/>
            <a:ext cx="4143854" cy="24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capitalplumbinglasvegas.com/files/3623252/uploaded/Capital%20Plumbing%20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" y="819554"/>
            <a:ext cx="4260775" cy="25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ammypage.ru/wp-content/uploads/2015/04/zakalivanie-detej-mini-me.su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75" y="819554"/>
            <a:ext cx="4143854" cy="25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photosflowery.ru/photo/72/72b4866b073a88df4d4e4390ab75ac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" y="3870124"/>
            <a:ext cx="4261019" cy="24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07267" y="136009"/>
            <a:ext cx="3486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Закаляться можно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779" y="3512025"/>
            <a:ext cx="36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Умыванием холодной водой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6975" y="3500792"/>
            <a:ext cx="39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Принятием контрастного душа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385" y="6434051"/>
            <a:ext cx="404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Обтиранием снегом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6975" y="6434051"/>
            <a:ext cx="439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Нырянием в прорубь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3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67</Words>
  <Application>Microsoft Office PowerPoint</Application>
  <PresentationFormat>Широкоэкранный</PresentationFormat>
  <Paragraphs>18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ЗОЖ</dc:title>
  <dc:creator>Дамир Пылинский</dc:creator>
  <cp:lastModifiedBy>Дамир Пылинский</cp:lastModifiedBy>
  <cp:revision>25</cp:revision>
  <dcterms:created xsi:type="dcterms:W3CDTF">2016-11-16T12:44:36Z</dcterms:created>
  <dcterms:modified xsi:type="dcterms:W3CDTF">2016-11-17T14:33:34Z</dcterms:modified>
</cp:coreProperties>
</file>